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heli Paul" userId="4808f02bb090e9f5" providerId="LiveId" clId="{1CA780A6-57E5-4195-8C7B-9B9E4EEAD7EA}"/>
    <pc:docChg chg="custSel modSld">
      <pc:chgData name="Saheli Paul" userId="4808f02bb090e9f5" providerId="LiveId" clId="{1CA780A6-57E5-4195-8C7B-9B9E4EEAD7EA}" dt="2025-06-22T04:45:23.773" v="6" actId="1076"/>
      <pc:docMkLst>
        <pc:docMk/>
      </pc:docMkLst>
      <pc:sldChg chg="addSp delSp modSp mod">
        <pc:chgData name="Saheli Paul" userId="4808f02bb090e9f5" providerId="LiveId" clId="{1CA780A6-57E5-4195-8C7B-9B9E4EEAD7EA}" dt="2025-06-22T04:45:05.466" v="2" actId="1076"/>
        <pc:sldMkLst>
          <pc:docMk/>
          <pc:sldMk cId="1184327177" sldId="264"/>
        </pc:sldMkLst>
        <pc:spChg chg="add mod">
          <ac:chgData name="Saheli Paul" userId="4808f02bb090e9f5" providerId="LiveId" clId="{1CA780A6-57E5-4195-8C7B-9B9E4EEAD7EA}" dt="2025-06-22T04:45:05.466" v="2" actId="1076"/>
          <ac:spMkLst>
            <pc:docMk/>
            <pc:sldMk cId="1184327177" sldId="264"/>
            <ac:spMk id="4" creationId="{80BAF825-E797-B45F-1C06-57D9666CDBA1}"/>
          </ac:spMkLst>
        </pc:spChg>
        <pc:spChg chg="add mod">
          <ac:chgData name="Saheli Paul" userId="4808f02bb090e9f5" providerId="LiveId" clId="{1CA780A6-57E5-4195-8C7B-9B9E4EEAD7EA}" dt="2025-06-22T04:45:05.466" v="2" actId="1076"/>
          <ac:spMkLst>
            <pc:docMk/>
            <pc:sldMk cId="1184327177" sldId="264"/>
            <ac:spMk id="5" creationId="{9E23CCF5-C4F3-14F0-9260-E9BF97F727B7}"/>
          </ac:spMkLst>
        </pc:spChg>
        <pc:spChg chg="add mod">
          <ac:chgData name="Saheli Paul" userId="4808f02bb090e9f5" providerId="LiveId" clId="{1CA780A6-57E5-4195-8C7B-9B9E4EEAD7EA}" dt="2025-06-22T04:45:05.466" v="2" actId="1076"/>
          <ac:spMkLst>
            <pc:docMk/>
            <pc:sldMk cId="1184327177" sldId="264"/>
            <ac:spMk id="6" creationId="{9FA6D90C-6327-4853-FA7D-9451CFB854CE}"/>
          </ac:spMkLst>
        </pc:spChg>
        <pc:picChg chg="add mod">
          <ac:chgData name="Saheli Paul" userId="4808f02bb090e9f5" providerId="LiveId" clId="{1CA780A6-57E5-4195-8C7B-9B9E4EEAD7EA}" dt="2025-06-22T04:45:05.466" v="2" actId="1076"/>
          <ac:picMkLst>
            <pc:docMk/>
            <pc:sldMk cId="1184327177" sldId="264"/>
            <ac:picMk id="2" creationId="{E56EC7D7-029A-7F27-3020-A1C84FB9A9A1}"/>
          </ac:picMkLst>
        </pc:picChg>
        <pc:picChg chg="del">
          <ac:chgData name="Saheli Paul" userId="4808f02bb090e9f5" providerId="LiveId" clId="{1CA780A6-57E5-4195-8C7B-9B9E4EEAD7EA}" dt="2025-06-22T04:44:56.514" v="0" actId="478"/>
          <ac:picMkLst>
            <pc:docMk/>
            <pc:sldMk cId="1184327177" sldId="264"/>
            <ac:picMk id="12" creationId="{20C1A421-ECAD-4F67-933D-0703F3CDD4EA}"/>
          </ac:picMkLst>
        </pc:picChg>
      </pc:sldChg>
      <pc:sldChg chg="addSp delSp modSp mod">
        <pc:chgData name="Saheli Paul" userId="4808f02bb090e9f5" providerId="LiveId" clId="{1CA780A6-57E5-4195-8C7B-9B9E4EEAD7EA}" dt="2025-06-22T04:45:23.773" v="6" actId="1076"/>
        <pc:sldMkLst>
          <pc:docMk/>
          <pc:sldMk cId="3254195104" sldId="265"/>
        </pc:sldMkLst>
        <pc:spChg chg="mod">
          <ac:chgData name="Saheli Paul" userId="4808f02bb090e9f5" providerId="LiveId" clId="{1CA780A6-57E5-4195-8C7B-9B9E4EEAD7EA}" dt="2025-06-22T04:45:23.773" v="6" actId="1076"/>
          <ac:spMkLst>
            <pc:docMk/>
            <pc:sldMk cId="3254195104" sldId="265"/>
            <ac:spMk id="3" creationId="{0B304A5B-A54F-4A67-93A1-9C57D7288ED8}"/>
          </ac:spMkLst>
        </pc:spChg>
        <pc:spChg chg="add mod">
          <ac:chgData name="Saheli Paul" userId="4808f02bb090e9f5" providerId="LiveId" clId="{1CA780A6-57E5-4195-8C7B-9B9E4EEAD7EA}" dt="2025-06-22T04:45:18.065" v="5" actId="1076"/>
          <ac:spMkLst>
            <pc:docMk/>
            <pc:sldMk cId="3254195104" sldId="265"/>
            <ac:spMk id="4" creationId="{80BAF825-E797-B45F-1C06-57D9666CDBA1}"/>
          </ac:spMkLst>
        </pc:spChg>
        <pc:spChg chg="add mod">
          <ac:chgData name="Saheli Paul" userId="4808f02bb090e9f5" providerId="LiveId" clId="{1CA780A6-57E5-4195-8C7B-9B9E4EEAD7EA}" dt="2025-06-22T04:45:18.065" v="5" actId="1076"/>
          <ac:spMkLst>
            <pc:docMk/>
            <pc:sldMk cId="3254195104" sldId="265"/>
            <ac:spMk id="5" creationId="{9E23CCF5-C4F3-14F0-9260-E9BF97F727B7}"/>
          </ac:spMkLst>
        </pc:spChg>
        <pc:spChg chg="add mod">
          <ac:chgData name="Saheli Paul" userId="4808f02bb090e9f5" providerId="LiveId" clId="{1CA780A6-57E5-4195-8C7B-9B9E4EEAD7EA}" dt="2025-06-22T04:45:18.065" v="5" actId="1076"/>
          <ac:spMkLst>
            <pc:docMk/>
            <pc:sldMk cId="3254195104" sldId="265"/>
            <ac:spMk id="6" creationId="{9FA6D90C-6327-4853-FA7D-9451CFB854CE}"/>
          </ac:spMkLst>
        </pc:spChg>
        <pc:picChg chg="add mod">
          <ac:chgData name="Saheli Paul" userId="4808f02bb090e9f5" providerId="LiveId" clId="{1CA780A6-57E5-4195-8C7B-9B9E4EEAD7EA}" dt="2025-06-22T04:45:18.065" v="5" actId="1076"/>
          <ac:picMkLst>
            <pc:docMk/>
            <pc:sldMk cId="3254195104" sldId="265"/>
            <ac:picMk id="2" creationId="{E56EC7D7-029A-7F27-3020-A1C84FB9A9A1}"/>
          </ac:picMkLst>
        </pc:picChg>
        <pc:picChg chg="del">
          <ac:chgData name="Saheli Paul" userId="4808f02bb090e9f5" providerId="LiveId" clId="{1CA780A6-57E5-4195-8C7B-9B9E4EEAD7EA}" dt="2025-06-22T04:45:08.007" v="3" actId="478"/>
          <ac:picMkLst>
            <pc:docMk/>
            <pc:sldMk cId="3254195104" sldId="265"/>
            <ac:picMk id="12" creationId="{E24681E8-86D1-4634-AC9F-81CF2EBD9DF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FC48A-40A8-4815-BA95-23178E6D2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C60B8-AC82-45A9-82DA-49E3C3D8F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AD30-3EB1-44F3-99FC-CA174BE79D9D}" type="datetimeFigureOut">
              <a:rPr lang="en-IN" smtClean="0"/>
              <a:t>22-06-2025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9232-31CD-406D-82AE-EA68BC6064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2C502-FE3D-48CE-962A-D0C590521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A78-81CE-4CDA-BCDF-F9A71A5A3A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65162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8E6E-0D61-4A63-AE58-B654B59B306F}" type="datetimeFigureOut">
              <a:rPr lang="en-IN" smtClean="0"/>
              <a:t>22-06-2025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FFA8-44D0-41D2-B252-050984594A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495634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F19C-4D3B-4283-B632-5CFB8FB95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01616-88CA-4437-B1B8-62F6DEE6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850B-84AC-47FE-8838-BED31828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AC6A-A91B-473B-A90E-04D6A6B29CE7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C73D-0A8A-4950-9FD7-487AC00E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618BE-0643-45DA-993E-5938F8F8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50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83C3-5D56-47C4-BAAA-0AEE6B03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5191E-F147-465C-B1BC-F3192025C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4D21-8E56-4941-93C0-57B67E22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B88-9E2F-4E0D-BEB5-9512ABE20021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476B-12F5-4CE0-8BED-CC7E02D0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A1D1-2DC0-4EB9-B1C0-3D0A1726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6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532-2579-487E-A806-FE059BC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22E9-2061-45FA-973E-DC229F8B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E1C65-23E2-4167-B173-FA4734A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D3E1-7812-4A9E-B864-B81937D742C8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E50-78C6-4AF3-8C31-1792D834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728E-FD97-4282-985C-0A8FA934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06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648D-8839-402E-8EBE-66C6755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41E8-F7C7-4F72-83E8-E8E8F3A8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1418-08AA-441A-8A66-97EDBEE0A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319B3-62E9-4A88-A05B-55A69EF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24A2-7147-41C7-8F51-419AC86CB2DA}" type="datetime1">
              <a:rPr lang="en-IN" smtClean="0"/>
              <a:t>22-06-2025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F91A1-5E44-452F-A78A-FBA5E47F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1FC47-031D-4E2A-B90F-BE2FE41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A536-4AE1-4490-9878-471FF12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6612D-5A89-4E9A-90B8-BF7FFA8A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DF513-E926-411D-8D2B-8831CD309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BC415-A031-49A9-9DAD-F150409D1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0D390-93EF-4E83-9F5B-91286149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C721-76DC-43AF-96DF-A0EE7072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227A-EA38-4682-809F-1AB178D82CAD}" type="datetime1">
              <a:rPr lang="en-IN" smtClean="0"/>
              <a:t>22-06-2025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4597-18DE-4775-8FB6-A97F0DA4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72141-DE0D-4AEB-B511-CB9B54FD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7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12DF-0ED8-4277-B395-2A4F842B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3D8E-0ABE-4734-98F8-D36BD99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AF2A-080E-4A88-B0AF-245159A4CDC9}" type="datetime1">
              <a:rPr lang="en-IN" smtClean="0"/>
              <a:t>22-06-2025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561F1-B38C-461E-85F3-2481751D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2915-E4FE-415C-9D69-B845A7D8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3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22E84-AD5B-465F-98D4-488F871A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49F6-3336-4E62-A4DA-8CA689137BEC}" type="datetime1">
              <a:rPr lang="en-IN" smtClean="0"/>
              <a:t>22-06-2025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6C86A-862E-4B6A-B263-B01DE6A5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33FC-1B71-4E52-BF49-4D36D09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83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CDE-35D4-412E-AFAB-C219873F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1492-B8B6-4708-A8C8-A138B063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00379-D005-4BAC-B925-C13204308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0578-F2D9-4D73-83B2-F23670EB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179E-15EB-4A92-9A06-B8176C6C8A64}" type="datetime1">
              <a:rPr lang="en-IN" smtClean="0"/>
              <a:t>22-06-2025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134B-4FB5-46E9-8513-DB4C9B2E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61B3-BD8A-43AB-BB10-5B53A90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7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223D-FF11-4AE7-973E-C9032752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DF81C-EE9D-4D7F-A967-067231447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EF43-9D88-4586-A760-098C1475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D912-76F0-4805-9E0D-7C09F249E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34-9F94-40EC-911F-D5B5FF23FB31}" type="datetime1">
              <a:rPr lang="en-IN" smtClean="0"/>
              <a:t>22-06-2025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0FEFC-E6F0-4221-8F91-DEE76671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A78C8-FCAB-43A2-9CE6-A2768B5D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3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A84-E335-48CC-A676-05D91F6A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0F8BF-FFBC-41F7-B2B0-2CF3804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5955D-CA90-44D7-BF8E-BC38A3F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2C73-B261-4FD4-BAD4-0AD039A7E604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B078-D83E-4166-A02C-B6B163DA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FEF6-C837-419F-8835-DC22EF83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2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401E9-8805-42DB-AC72-2AE0FF03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EB009-1E61-4516-B850-2D2767C6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E6585-E3B2-43BE-AAE1-443822B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5B16-E566-4C1A-A21C-527B43D72336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C36A-90BB-45C6-86EC-EF77DE5E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6A805-3800-4CB1-9ADA-9475445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3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EB43A-BD9E-4874-BFFB-60C4AC6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C3F-335A-4DB7-9751-C78105CE3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C449-54C2-463E-BDDF-5F5299CBA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B17B-ED7F-41D4-8FD8-884B8E995DBB}" type="datetime1">
              <a:rPr lang="en-IN" smtClean="0"/>
              <a:t>22-06-2025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7EE8-8318-4653-A49C-0E3AAA3CE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A26E-3201-463F-ACF3-CBF98D3B2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7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12" y="1391138"/>
            <a:ext cx="11939286" cy="38686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</a:t>
            </a:r>
          </a:p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  <a:p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IN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27</a:t>
            </a:r>
            <a:r>
              <a:rPr lang="en-IN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June 2025</a:t>
            </a:r>
          </a:p>
          <a:p>
            <a:endParaRPr lang="en-IN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PAPER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</a:p>
          <a:p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of Presenting Author</a:t>
            </a:r>
          </a:p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aper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ID:</a:t>
            </a: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6EC7D7-029A-7F27-3020-A1C84FB9A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3C4EB7-F11B-49C1-8BD3-29AE9358BBB5}"/>
              </a:ext>
            </a:extLst>
          </p:cNvPr>
          <p:cNvSpPr/>
          <p:nvPr/>
        </p:nvSpPr>
        <p:spPr>
          <a:xfrm>
            <a:off x="267322" y="5582985"/>
            <a:ext cx="11779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Organized By: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Computer Science and Technology &amp; Computer Science and Information Technology (CST &amp; CSIT)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Engineering and Management, Kolkata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723A6-7E84-8D64-EEBB-785592C708E5}"/>
              </a:ext>
            </a:extLst>
          </p:cNvPr>
          <p:cNvSpPr txBox="1"/>
          <p:nvPr/>
        </p:nvSpPr>
        <p:spPr>
          <a:xfrm>
            <a:off x="3048000" y="32462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80BAF825-E797-B45F-1C06-57D9666CDBA1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9E23CCF5-C4F3-14F0-9260-E9BF97F727B7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9FA6D90C-6327-4853-FA7D-9451CFB854CE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452" y="1473200"/>
            <a:ext cx="11611993" cy="49187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INDEX: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8D47CF0-2332-8EC0-AAB1-09BB874F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DA967D-30FA-A4B3-E8B8-4579F304A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7C716023-A031-C3A6-3AE8-7700ECF7D8FC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C7837F9C-1928-75A1-BBF6-C93A064817F1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134DAF8-74F8-ED74-49F6-1F35AF4AD9F9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3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213" y="1371000"/>
            <a:ext cx="11633008" cy="50953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ABSTRACT:</a:t>
            </a: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576537DC-185D-44FA-AD2A-518F146FE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0A149E-2E3B-EF66-D38E-88B3BFFB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E0084801-827B-8936-9FB3-8864A6162A83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5B22A0BD-C21E-9DA8-D4DC-A36932125912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13E5C35-EF5B-EB9A-40AE-F1AFE9DE96E5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39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213" y="1365885"/>
            <a:ext cx="11407806" cy="50242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INTRODUCTION:</a:t>
            </a: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E72E1320-DF45-40E5-B3BA-D15EEE44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DB4289-5754-4021-83B7-EE87E52A1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C421A986-2E89-B75A-8641-10BD7467A3F2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D3119FEA-ABC1-892F-890A-8AE0CBA45ADE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F7C4B43-74F4-5322-81C8-C0774C986284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2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457325"/>
            <a:ext cx="11407806" cy="49345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LITERATURE REVIEW :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D1B38AF1-4C61-4133-BAA2-68A9569D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0542EE-C7D4-C93C-5BF0-C7549939D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66E345DA-94EC-8558-2714-F7DEF2D82F32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9E630B7-041B-2837-DD4B-70F3740B52EE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3EBD49D-04C7-0315-FD84-8D2F27A94844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6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600200"/>
            <a:ext cx="11407806" cy="47917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RESEARCH GAPS :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D79347B2-E1C1-44AE-8878-45E3974B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0F02F5-D216-CDEF-3B39-FACA237CC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61EEF7A6-1617-716E-C70B-6A8C5DA6E245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878FCF22-BA45-DB67-FA5E-5D62D8237C16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AB1CE50A-D47F-0B04-246A-09A8C03B12D4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1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600200"/>
            <a:ext cx="11407806" cy="47917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PROPOSED METHODOLOGY :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2A662542-3689-4E49-9465-989EDC2B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81DB16-60AC-3441-0F4D-80D11B174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5FB433CC-DF13-0A75-AEF3-666D8C077BCC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8B9DABE-E830-4844-3D27-3FE632032970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0D81F628-8BD9-7C2E-92E6-1D9820943E83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6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600200"/>
            <a:ext cx="11407806" cy="47917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RESULTS &amp; DISCUSSION: 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51C61094-5A36-48E7-AFAA-490B1245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A5E9D-A173-B57E-35C4-BBF6CF30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DD276C51-94BB-EDCD-1E51-7BE907B0573A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AF85AA2-A3D2-273B-465F-CF1959506CBB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F84A527-FD6C-0399-A5C0-18AAFE9F39F8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6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600200"/>
            <a:ext cx="11407806" cy="479172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COMPARATIVE ANALYSIS: 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27C73107-9509-47B7-9924-C7A2AE242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1CA028-0B69-4B80-2564-B60AA405E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23" y="351685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470C6927-BB05-10A8-CF32-28E977B4225E}"/>
              </a:ext>
            </a:extLst>
          </p:cNvPr>
          <p:cNvSpPr/>
          <p:nvPr/>
        </p:nvSpPr>
        <p:spPr>
          <a:xfrm>
            <a:off x="267322" y="331081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E08093BC-B3FC-F35E-2FBC-39F670E49105}"/>
              </a:ext>
            </a:extLst>
          </p:cNvPr>
          <p:cNvSpPr/>
          <p:nvPr/>
        </p:nvSpPr>
        <p:spPr>
          <a:xfrm>
            <a:off x="10816493" y="331080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3179C38F-B3AC-428C-7D73-0B0D374EB474}"/>
              </a:ext>
            </a:extLst>
          </p:cNvPr>
          <p:cNvSpPr/>
          <p:nvPr/>
        </p:nvSpPr>
        <p:spPr>
          <a:xfrm>
            <a:off x="3394752" y="219646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8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39" y="1571625"/>
            <a:ext cx="11407806" cy="48202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CONCLUSION &amp; FUTURE WORK :</a:t>
            </a: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AD6FA882-3619-4144-91DA-C129ADC5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6EC7D7-029A-7F27-3020-A1C84FB9A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556" y="391660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80BAF825-E797-B45F-1C06-57D9666CDBA1}"/>
              </a:ext>
            </a:extLst>
          </p:cNvPr>
          <p:cNvSpPr/>
          <p:nvPr/>
        </p:nvSpPr>
        <p:spPr>
          <a:xfrm>
            <a:off x="322555" y="371056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E23CCF5-C4F3-14F0-9260-E9BF97F727B7}"/>
              </a:ext>
            </a:extLst>
          </p:cNvPr>
          <p:cNvSpPr/>
          <p:nvPr/>
        </p:nvSpPr>
        <p:spPr>
          <a:xfrm>
            <a:off x="10871726" y="371055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9FA6D90C-6327-4853-FA7D-9451CFB854CE}"/>
              </a:ext>
            </a:extLst>
          </p:cNvPr>
          <p:cNvSpPr/>
          <p:nvPr/>
        </p:nvSpPr>
        <p:spPr>
          <a:xfrm>
            <a:off x="3449985" y="259621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2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097" y="1554256"/>
            <a:ext cx="11407806" cy="46583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REFERENCES :</a:t>
            </a: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6E71F75C-1E6C-473E-A3A3-6F64DFCC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6" y="6460101"/>
            <a:ext cx="11678776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International Conference on Advanced Computing and Systems (</a:t>
            </a:r>
            <a:r>
              <a:rPr lang="en-US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AdComSys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6EC7D7-029A-7F27-3020-A1C84FB9A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167" y="391660"/>
            <a:ext cx="2802197" cy="77410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80BAF825-E797-B45F-1C06-57D9666CDBA1}"/>
              </a:ext>
            </a:extLst>
          </p:cNvPr>
          <p:cNvSpPr/>
          <p:nvPr/>
        </p:nvSpPr>
        <p:spPr>
          <a:xfrm>
            <a:off x="293166" y="371056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67804" h="674363">
                <a:moveTo>
                  <a:pt x="0" y="0"/>
                </a:moveTo>
                <a:lnTo>
                  <a:pt x="967804" y="0"/>
                </a:lnTo>
                <a:lnTo>
                  <a:pt x="967804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E23CCF5-C4F3-14F0-9260-E9BF97F727B7}"/>
              </a:ext>
            </a:extLst>
          </p:cNvPr>
          <p:cNvSpPr/>
          <p:nvPr/>
        </p:nvSpPr>
        <p:spPr>
          <a:xfrm>
            <a:off x="10842337" y="371055"/>
            <a:ext cx="1108185" cy="794711"/>
          </a:xfrm>
          <a:custGeom>
            <a:avLst/>
            <a:gdLst/>
            <a:ahLst/>
            <a:cxnLst/>
            <a:rect l="l" t="t" r="r" b="b"/>
            <a:pathLst>
              <a:path w="972386" h="674363">
                <a:moveTo>
                  <a:pt x="0" y="0"/>
                </a:moveTo>
                <a:lnTo>
                  <a:pt x="972386" y="0"/>
                </a:lnTo>
                <a:lnTo>
                  <a:pt x="972386" y="674363"/>
                </a:lnTo>
                <a:lnTo>
                  <a:pt x="0" y="67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9FA6D90C-6327-4853-FA7D-9451CFB854CE}"/>
              </a:ext>
            </a:extLst>
          </p:cNvPr>
          <p:cNvSpPr/>
          <p:nvPr/>
        </p:nvSpPr>
        <p:spPr>
          <a:xfrm>
            <a:off x="3420596" y="259621"/>
            <a:ext cx="949325" cy="906145"/>
          </a:xfrm>
          <a:custGeom>
            <a:avLst/>
            <a:gdLst/>
            <a:ahLst/>
            <a:cxnLst/>
            <a:rect l="l" t="t" r="r" b="b"/>
            <a:pathLst>
              <a:path w="1214075" h="1143821">
                <a:moveTo>
                  <a:pt x="0" y="0"/>
                </a:moveTo>
                <a:lnTo>
                  <a:pt x="1214075" y="0"/>
                </a:lnTo>
                <a:lnTo>
                  <a:pt x="1214075" y="1143821"/>
                </a:lnTo>
                <a:lnTo>
                  <a:pt x="0" y="114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94" b="-25062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9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225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MOOLCHAND SHARMA</dc:creator>
  <cp:lastModifiedBy>Maumita</cp:lastModifiedBy>
  <cp:revision>29</cp:revision>
  <dcterms:created xsi:type="dcterms:W3CDTF">2021-02-05T14:09:33Z</dcterms:created>
  <dcterms:modified xsi:type="dcterms:W3CDTF">2025-06-22T04:55:12Z</dcterms:modified>
</cp:coreProperties>
</file>